
<file path=[Content_Types].xml><?xml version="1.0" encoding="utf-8"?>
<Types xmlns="http://schemas.openxmlformats.org/package/2006/content-types"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Default ContentType="image/png" Extension="png"/>
  <Override ContentType="application/vnd.openxmlformats-officedocument.presentationml.slideMaster+xml" PartName="/ppt/slideMasters/slideMaster1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theme+xml" PartName="/ppt/theme/theme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0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5" r:id="rId7"/>
    <p:sldId id="266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943" autoAdjust="0"/>
    <p:restoredTop sz="94660"/>
  </p:normalViewPr>
  <p:slideViewPr>
    <p:cSldViewPr>
      <p:cViewPr varScale="1">
        <p:scale>
          <a:sx n="82" d="100"/>
          <a:sy n="82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0218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37866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6245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7417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4096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35472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94293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1523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1716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02957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945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7E3CC-0D22-435F-A397-3635DFE8826C}" type="datetimeFigureOut">
              <a:rPr lang="ru-RU" smtClean="0"/>
              <a:pPr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98756-FB6F-49DF-8E4B-C49EA5A9BE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7441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2" Target="../media/image1.jpeg" Type="http://schemas.openxmlformats.org/officeDocument/2006/relationships/image"/><Relationship Id="rId1" Target="../slideLayouts/slideLayout1.xml" Type="http://schemas.openxmlformats.org/officeDocument/2006/relationships/slideLayout"/></Relationships>
</file>

<file path=ppt/slides/_rels/slide2.xml.rels><?xml version="1.0" encoding="UTF-8" standalone="yes" ?><Relationships xmlns="http://schemas.openxmlformats.org/package/2006/relationships"><Relationship Id="rId2" Target="../media/image2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3.xml.rels><?xml version="1.0" encoding="UTF-8" standalone="yes" ?><Relationships xmlns="http://schemas.openxmlformats.org/package/2006/relationships"><Relationship Id="rId2" Target="../media/image3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4.xml.rels><?xml version="1.0" encoding="UTF-8" standalone="yes" ?><Relationships xmlns="http://schemas.openxmlformats.org/package/2006/relationships"><Relationship Id="rId2" Target="../media/image4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5.xml.rels><?xml version="1.0" encoding="UTF-8" standalone="yes" ?><Relationships xmlns="http://schemas.openxmlformats.org/package/2006/relationships"><Relationship Id="rId2" Target="../media/image5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6.xml.rels><?xml version="1.0" encoding="UTF-8" standalone="yes" ?><Relationships xmlns="http://schemas.openxmlformats.org/package/2006/relationships"><Relationship Id="rId2" Target="../media/image6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 ?><Relationships xmlns="http://schemas.openxmlformats.org/package/2006/relationships"><Relationship Id="rId2" Target="../media/image7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_rels/slide8.xml.rels><?xml version="1.0" encoding="UTF-8" standalone="yes" ?><Relationships xmlns="http://schemas.openxmlformats.org/package/2006/relationships"><Relationship Id="rId2" Target="../media/image8.jpeg" Type="http://schemas.openxmlformats.org/officeDocument/2006/relationships/image"/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781196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"/>
            <a:ext cx="91805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82167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931224" cy="7780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1 СЕНТЯБРЯ ДЕТСКИЙ САД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ВСТРЕЧАЕТ СВОИХ ДОШКОЛЯТ!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72934"/>
            <a:ext cx="8424936" cy="5886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6089626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653136"/>
            <a:ext cx="8219256" cy="147302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Дошколят ждёт воспитатель у порога в детский сад.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Он волшебник, он создатель доброй сказки для ребят.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Он обнимет, приласкает, на прогулку поведёт.</a:t>
            </a:r>
          </a:p>
          <a:p>
            <a:pPr marL="0" indent="0" algn="ctr">
              <a:buNone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Много важному научит, поиграет и поймёт.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3102"/>
            <a:ext cx="5832647" cy="3899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0605961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7" y="332656"/>
            <a:ext cx="8496945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9995801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496944" cy="633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3872006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32656"/>
            <a:ext cx="8424936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35229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60648"/>
            <a:ext cx="8136904" cy="6408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19420674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1 СЕНТЯБРЯ ДЕТСКИЙ САД  ВСТРЕЧАЕТ СВОИХ ДОШКОЛЯТ!</vt:lpstr>
      <vt:lpstr>Слайд 4</vt:lpstr>
      <vt:lpstr>Слайд 5</vt:lpstr>
      <vt:lpstr>Слайд 6</vt:lpstr>
      <vt:lpstr>Слайд 7</vt:lpstr>
      <vt:lpstr>Слайд 8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Gigabyte</dc:creator>
  <cp:lastModifiedBy>E-Machines</cp:lastModifiedBy>
  <cp:revision>12</cp:revision>
  <dcterms:created xsi:type="dcterms:W3CDTF">2020-08-29T17:27:23Z</dcterms:created>
  <dcterms:modified xsi:type="dcterms:W3CDTF">2020-08-31T06:30:18Z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738112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S9.0.1</vt:lpwstr>
  </property>
</Properties>
</file>